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1"/>
    <p:restoredTop sz="94598"/>
  </p:normalViewPr>
  <p:slideViewPr>
    <p:cSldViewPr snapToGrid="0" showGuides="1">
      <p:cViewPr>
        <p:scale>
          <a:sx n="105" d="100"/>
          <a:sy n="105" d="100"/>
        </p:scale>
        <p:origin x="2352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9F94-4A24-031E-99A4-584DC585E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20B88-2733-D918-BA2E-C37013D9A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6D04F-0B82-93BE-B5B3-482C55E80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913FB-14A3-AD8D-8A7E-EA2FF269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BC05A-E959-61BA-C004-0528EB28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6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19F-ADD7-1B7A-7B88-9A4E0B92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F3B17-74D2-5059-C1F4-4A600F595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77E71-8C1B-9A94-E765-EF32656D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36FAB-C0A3-30C5-EFFB-333600F9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37065-9AA7-4640-C4E3-FE44C93F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8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93E29-F645-D5D0-7C17-649DEFB08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DCF23-E63B-CDFE-6338-757BD4012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BB205-9038-B388-8849-6D900B55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35E5-7DD3-1D71-12B2-5777D0C8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0F5F8-0B3B-193A-F453-8C2E855A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1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336B-6884-DBD0-1072-A35B3CA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2B0D8-1C17-E567-4E74-C755E1083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A920B-4E93-95FA-D574-3321B83F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927CA-A94B-921A-156C-0A42687E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D761C-29B2-DB3D-F4E7-A511D1E4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D45A-DF94-8E1B-B6A0-DD7661E8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6679A-B5E3-51F0-B101-EB89BD024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63665-A5DB-E0FD-232E-FD6C9952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5BB1F-E85B-C6FA-7C44-CD034579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0C70D-2637-7984-C986-8B80B65C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7E27-45EF-D590-C7B1-DCA03020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61CA-BA0F-13B6-7BE9-B6137912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734C0-2C6A-D274-F97D-591094844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760A8-3855-D5C8-7B29-556A9965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3ECC3-F615-0E93-E1CD-544A51C4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84DD7-0B17-C6CE-12D6-EB7FC492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1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6833-A06C-052A-3D21-9D3A9B71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8874-433D-A656-5E9D-8C41FB5F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D58F4-747D-05A6-A6B3-1D905663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61627-CC78-2D1F-5900-DAB9CB055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0CA7C-BE10-F305-90BD-BA3A808A0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822EB-2246-8011-D22A-FFD78A3D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22920-6EF4-985B-EBD7-837EE3FF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71AAE-AFE1-BA62-8FF6-CE64D870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5C42-1B1B-914C-883B-82CCEDA9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83B4D-2892-62ED-8BE9-411DAD86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74804-0F08-3247-D461-137F54E9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D18D1-0EC8-24D1-973A-51787587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4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E815C-FC27-18EA-DAE3-D7B1414A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9877E-5D18-8B14-2A77-D82CCEE5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FF44-7DC7-DCD5-DC94-D4F55FF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7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1301-46CC-41C1-FAEF-941CC986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2F72-3B37-B11F-6454-CEE505539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76DC1-DB67-EC71-7D69-B705C7187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1DD30-21C0-87AC-B273-E1E4720F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D0B05-54CF-CF20-21F9-4B8158CF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ADD7D-9020-65A3-94A1-F45FFFD4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0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C234-FAAE-284E-3AB7-FF55C3AFB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D248C-04FB-D83C-9EE3-990E24B95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FDA6-A845-C2C8-E0FD-CCECFC754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C282D-3B91-A98C-23EA-E56C28C1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5FA63-4FE9-003D-1C26-0A6FB247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226C8-6F9A-B72D-BD05-51867815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7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6247E3-E401-5CB2-966E-E81F0AEA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0E395-07E9-6E41-F636-6852AFF22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2C009-3167-3C9B-2208-16C75AD06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B9FB18-F95B-FB44-B128-9F6B953E4953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AC5A0-0FBE-4F3D-0776-BB9D03629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19803-BD40-6B4A-743C-2E42030E4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FDC334-D531-7644-9FB6-87328BEFB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225726-9653-6CE5-360E-1BF3DA6DBC0B}"/>
              </a:ext>
            </a:extLst>
          </p:cNvPr>
          <p:cNvGrpSpPr/>
          <p:nvPr/>
        </p:nvGrpSpPr>
        <p:grpSpPr>
          <a:xfrm>
            <a:off x="762000" y="1514871"/>
            <a:ext cx="10668000" cy="3828258"/>
            <a:chOff x="0" y="973453"/>
            <a:chExt cx="13685479" cy="491109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B025F59-DE58-1113-B6FC-0AE6B36C1A48}"/>
                </a:ext>
              </a:extLst>
            </p:cNvPr>
            <p:cNvSpPr/>
            <p:nvPr/>
          </p:nvSpPr>
          <p:spPr>
            <a:xfrm>
              <a:off x="0" y="973453"/>
              <a:ext cx="13685479" cy="4911094"/>
            </a:xfrm>
            <a:prstGeom prst="roundRect">
              <a:avLst>
                <a:gd name="adj" fmla="val 6631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D2E33-B5BA-6721-6C27-2939F195C36E}"/>
                </a:ext>
              </a:extLst>
            </p:cNvPr>
            <p:cNvSpPr txBox="1"/>
            <p:nvPr/>
          </p:nvSpPr>
          <p:spPr>
            <a:xfrm>
              <a:off x="1204212" y="1223114"/>
              <a:ext cx="2236707" cy="487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Original Mask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2FDEEA-F6D7-9E1C-A31C-269710456818}"/>
                </a:ext>
              </a:extLst>
            </p:cNvPr>
            <p:cNvSpPr txBox="1"/>
            <p:nvPr/>
          </p:nvSpPr>
          <p:spPr>
            <a:xfrm>
              <a:off x="5018798" y="1225291"/>
              <a:ext cx="3626758" cy="471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Mask with Head Region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25216-74E0-F828-C045-A6697351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8679" y="1842107"/>
              <a:ext cx="3666998" cy="34015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17DEA7-DAF8-601E-4F28-69FC0F38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433" y="1846461"/>
              <a:ext cx="3666997" cy="3397204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607BEE-FE60-42E8-D082-E89AC9D3812D}"/>
                </a:ext>
              </a:extLst>
            </p:cNvPr>
            <p:cNvGrpSpPr/>
            <p:nvPr/>
          </p:nvGrpSpPr>
          <p:grpSpPr>
            <a:xfrm>
              <a:off x="9506926" y="1842107"/>
              <a:ext cx="3666997" cy="3401559"/>
              <a:chOff x="10739911" y="1842107"/>
              <a:chExt cx="3666997" cy="340155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72ACD1-E609-4C3C-8BFB-B006F5BE5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402" t="-11543" r="4402" b="7675"/>
              <a:stretch/>
            </p:blipFill>
            <p:spPr>
              <a:xfrm>
                <a:off x="10739911" y="1842107"/>
                <a:ext cx="3666997" cy="3401559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FF6531-3B21-8C0F-2CBB-E60EC8F6DC1C}"/>
                  </a:ext>
                </a:extLst>
              </p:cNvPr>
              <p:cNvSpPr/>
              <p:nvPr/>
            </p:nvSpPr>
            <p:spPr>
              <a:xfrm>
                <a:off x="10739911" y="1842107"/>
                <a:ext cx="3666997" cy="41289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4A3EF0-009F-8899-1C82-8E4745FCF80F}"/>
                </a:ext>
              </a:extLst>
            </p:cNvPr>
            <p:cNvSpPr txBox="1"/>
            <p:nvPr/>
          </p:nvSpPr>
          <p:spPr>
            <a:xfrm>
              <a:off x="9283046" y="1223114"/>
              <a:ext cx="4114755" cy="473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SF Pro Heavy" pitchFamily="2" charset="0"/>
                  <a:ea typeface="SF Pro Heavy" pitchFamily="2" charset="0"/>
                  <a:cs typeface="SF Pro Heavy" pitchFamily="2" charset="0"/>
                </a:rPr>
                <a:t>Corresponding t1n 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39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CC246-0F08-DD29-7D9E-5257CE62B20E}"/>
              </a:ext>
            </a:extLst>
          </p:cNvPr>
          <p:cNvGrpSpPr/>
          <p:nvPr/>
        </p:nvGrpSpPr>
        <p:grpSpPr>
          <a:xfrm>
            <a:off x="1110375" y="2044591"/>
            <a:ext cx="10022630" cy="1111726"/>
            <a:chOff x="424915" y="17681159"/>
            <a:chExt cx="10842101" cy="11515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A764A24-1049-C44A-193C-F8C9F05DE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0535" y="17692159"/>
              <a:ext cx="1135558" cy="113555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77FC86C-E463-A20B-7D61-61D162F5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15" y="17690442"/>
              <a:ext cx="1135559" cy="113555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EBAF573-8534-4BD0-6D6C-AED99A7F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0453" y="17686195"/>
              <a:ext cx="1146563" cy="114656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886564-0AC9-EF5E-C8E6-79129931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3829" y="17681159"/>
              <a:ext cx="1146563" cy="11465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652B4A-0C1F-69AE-7588-95422832FCE7}"/>
              </a:ext>
            </a:extLst>
          </p:cNvPr>
          <p:cNvGrpSpPr/>
          <p:nvPr/>
        </p:nvGrpSpPr>
        <p:grpSpPr>
          <a:xfrm>
            <a:off x="1368898" y="3141541"/>
            <a:ext cx="9427636" cy="386984"/>
            <a:chOff x="751493" y="18998463"/>
            <a:chExt cx="9427636" cy="38698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F22B19-5403-63F0-2D66-38ED5C1E8EB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r="79937"/>
            <a:stretch/>
          </p:blipFill>
          <p:spPr>
            <a:xfrm>
              <a:off x="9792167" y="19013239"/>
              <a:ext cx="386962" cy="3722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6DB650-B3C0-D7D0-E607-8CF1AF1E50D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19200" r="53182"/>
            <a:stretch/>
          </p:blipFill>
          <p:spPr>
            <a:xfrm>
              <a:off x="751493" y="18998463"/>
              <a:ext cx="532684" cy="3722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999FCA9-0FCE-2DB2-3005-97B92A746E17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45153" r="33667"/>
            <a:stretch/>
          </p:blipFill>
          <p:spPr>
            <a:xfrm>
              <a:off x="2913628" y="19006716"/>
              <a:ext cx="408491" cy="37220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86619F-C939-4CD3-1FA1-4656B154CBB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 l="65774"/>
            <a:stretch/>
          </p:blipFill>
          <p:spPr>
            <a:xfrm>
              <a:off x="7523306" y="19006716"/>
              <a:ext cx="660116" cy="37220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CFA5DFD-8EDA-DDC5-FEB0-BDC13116755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76351" y="2436403"/>
            <a:ext cx="921121" cy="291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AFE9D1-B1D3-2B5D-E711-0FDF5B89A93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35736" y="2436403"/>
            <a:ext cx="921121" cy="29137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B0D33D0-2C49-7B2B-E42C-3BE2069796FF}"/>
              </a:ext>
            </a:extLst>
          </p:cNvPr>
          <p:cNvGrpSpPr/>
          <p:nvPr/>
        </p:nvGrpSpPr>
        <p:grpSpPr>
          <a:xfrm>
            <a:off x="4431653" y="1911705"/>
            <a:ext cx="3366365" cy="1632144"/>
            <a:chOff x="4403474" y="1881605"/>
            <a:chExt cx="3366365" cy="163214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E4DDD79-625F-2151-8AC6-BB1213029AF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9234" y="3221141"/>
              <a:ext cx="3360605" cy="292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DE5F3E-9017-57F9-7ADC-3B4BEFE87535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403474" y="2420453"/>
              <a:ext cx="3362918" cy="29260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8E6B1D-F4E9-AB60-D2C6-23016B1FF007}"/>
                </a:ext>
              </a:extLst>
            </p:cNvPr>
            <p:cNvSpPr txBox="1"/>
            <p:nvPr/>
          </p:nvSpPr>
          <p:spPr>
            <a:xfrm>
              <a:off x="4649257" y="2693246"/>
              <a:ext cx="291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Reverse diffusion process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22BF89-AF61-87D0-D42D-1FAEA0DAA068}"/>
                </a:ext>
              </a:extLst>
            </p:cNvPr>
            <p:cNvSpPr txBox="1"/>
            <p:nvPr/>
          </p:nvSpPr>
          <p:spPr>
            <a:xfrm>
              <a:off x="4651356" y="1881605"/>
              <a:ext cx="2918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F Pro Semibold" pitchFamily="2" charset="0"/>
                  <a:ea typeface="SF Pro Semibold" pitchFamily="2" charset="0"/>
                  <a:cs typeface="SF Pro Semibold" pitchFamily="2" charset="0"/>
                </a:rPr>
                <a:t>Forward diffusion process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8601903-8401-1D8E-5CCE-87CD22EB560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4299" y="2254040"/>
              <a:ext cx="823402" cy="294550"/>
            </a:xfrm>
            <a:prstGeom prst="rect">
              <a:avLst/>
            </a:prstGeom>
          </p:spPr>
        </p:pic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7C613B-E97A-5DB5-81FC-1B535C00E826}"/>
              </a:ext>
            </a:extLst>
          </p:cNvPr>
          <p:cNvSpPr/>
          <p:nvPr/>
        </p:nvSpPr>
        <p:spPr>
          <a:xfrm>
            <a:off x="960699" y="1768434"/>
            <a:ext cx="10440364" cy="1909823"/>
          </a:xfrm>
          <a:prstGeom prst="roundRect">
            <a:avLst>
              <a:gd name="adj" fmla="val 15116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D0F1F00-F853-D8F4-4D80-1DDF214E0C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8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6590" y="4098325"/>
            <a:ext cx="1059903" cy="11068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C0ED26C-C071-EA26-417C-C85CE5CEAA81}"/>
              </a:ext>
            </a:extLst>
          </p:cNvPr>
          <p:cNvSpPr txBox="1"/>
          <p:nvPr/>
        </p:nvSpPr>
        <p:spPr>
          <a:xfrm>
            <a:off x="4677436" y="5541585"/>
            <a:ext cx="291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080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Mask (6 channels)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D15BF2B-9BF0-9FBE-897E-76418EE5162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331997" y="3092678"/>
            <a:ext cx="1520554" cy="2787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FFAB32E-D693-2CE3-A675-52C1F960F32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968678" y="5197143"/>
            <a:ext cx="310163" cy="42006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2CC118A-DCC5-DC34-F6FE-105DA7CAD3A9}"/>
              </a:ext>
            </a:extLst>
          </p:cNvPr>
          <p:cNvSpPr/>
          <p:nvPr/>
        </p:nvSpPr>
        <p:spPr>
          <a:xfrm>
            <a:off x="5712478" y="3543849"/>
            <a:ext cx="823402" cy="3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70C19C5-C078-C242-4873-74BD880606B4}"/>
              </a:ext>
            </a:extLst>
          </p:cNvPr>
          <p:cNvPicPr>
            <a:picLocks/>
          </p:cNvPicPr>
          <p:nvPr/>
        </p:nvPicPr>
        <p:blipFill>
          <a:blip r:embed="rId8"/>
          <a:srcRect l="86356" t="16860" b="14236"/>
          <a:stretch/>
        </p:blipFill>
        <p:spPr>
          <a:xfrm rot="5400000" flipH="1">
            <a:off x="5835139" y="3632797"/>
            <a:ext cx="521722" cy="2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a brain&#10;&#10;AI-generated content may be incorrect.">
            <a:extLst>
              <a:ext uri="{FF2B5EF4-FFF2-40B4-BE49-F238E27FC236}">
                <a16:creationId xmlns:a16="http://schemas.microsoft.com/office/drawing/2014/main" id="{047EB48B-55B8-4B1C-7F2E-9DC608DB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756"/>
            <a:ext cx="10515600" cy="3364487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F6BA06-A72F-4D98-2DD0-0775F606527F}"/>
              </a:ext>
            </a:extLst>
          </p:cNvPr>
          <p:cNvSpPr/>
          <p:nvPr/>
        </p:nvSpPr>
        <p:spPr>
          <a:xfrm>
            <a:off x="755830" y="1596732"/>
            <a:ext cx="10680339" cy="3664534"/>
          </a:xfrm>
          <a:prstGeom prst="roundRect">
            <a:avLst>
              <a:gd name="adj" fmla="val 6631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A72F364-7781-B04E-B506-4A99E7B36C2A}">
  <we:reference id="wa200004052" version="1.0.0.2" store="en-US" storeType="OMEX"/>
  <we:alternateReferences>
    <we:reference id="WA200004052" version="1.0.0.2" store="" storeType="OMEX"/>
  </we:alternateReferences>
  <we:properties>
    <we:property name="holatex.main" value="{&quot;pictures&quot;:[{&quot;name&quot;:&quot;Latex&quot;,&quot;code&quot;:&quot;\\begin{document}\n\\(q(x_t|x_{t-1})\\)\n\\end{document}&quot;},{&quot;name&quot;:&quot;Latex&quot;,&quot;code&quot;:&quot;\\documentclass{article}\n\\usepackage{tikz}\n\n\\begin{document}\n\n\\rotatebox[origin=c]{270}{\\resizebox{!}{2.5em}{$\\Lsh$}}\n\n\\end{document}&quot;},{&quot;name&quot;:&quot;Latex&quot;,&quot;code&quot;:&quot;\\begin{document}\n\\(p_{\\theta}(x_{t-1}|\\tilde{x}_t)\\)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20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SF Pro Heavy</vt:lpstr>
      <vt:lpstr>SF Pro Semibold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Elijah C. Renner</dc:creator>
  <cp:lastModifiedBy>Elijah C. Renner</cp:lastModifiedBy>
  <cp:revision>7</cp:revision>
  <dcterms:created xsi:type="dcterms:W3CDTF">2025-02-02T19:47:27Z</dcterms:created>
  <dcterms:modified xsi:type="dcterms:W3CDTF">2025-02-06T20:09:38Z</dcterms:modified>
</cp:coreProperties>
</file>